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64" r:id="rId2"/>
    <p:sldId id="256" r:id="rId3"/>
    <p:sldId id="258" r:id="rId4"/>
    <p:sldId id="262" r:id="rId5"/>
    <p:sldId id="263" r:id="rId6"/>
    <p:sldId id="261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4D77"/>
    <a:srgbClr val="386D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43" autoAdjust="0"/>
    <p:restoredTop sz="94660"/>
  </p:normalViewPr>
  <p:slideViewPr>
    <p:cSldViewPr>
      <p:cViewPr varScale="1">
        <p:scale>
          <a:sx n="110" d="100"/>
          <a:sy n="110" d="100"/>
        </p:scale>
        <p:origin x="74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0E53D6-34AD-4719-B88C-F8094253BAF6}" type="datetimeFigureOut">
              <a:rPr lang="ko-KR" altLang="en-US" smtClean="0"/>
              <a:t>2026-04-13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F4393-A2E9-4BC9-B186-24D1131D67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330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8189" y="809476"/>
            <a:ext cx="11803811" cy="415475"/>
          </a:xfrm>
        </p:spPr>
        <p:txBody>
          <a:bodyPr/>
          <a:lstStyle>
            <a:lvl1pPr algn="l">
              <a:defRPr lang="ko-KR" altLang="en-US" sz="2000" kern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94D7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74E6A91-431B-43E2-BBC9-1E9748B2FA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403" b="81106"/>
          <a:stretch/>
        </p:blipFill>
        <p:spPr>
          <a:xfrm>
            <a:off x="292963" y="300100"/>
            <a:ext cx="11899037" cy="907263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6779B8F7-AAED-4617-8FF4-26411D8768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1180" y="483092"/>
            <a:ext cx="766470" cy="6443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A0FBDE-5597-41FC-A903-E28B1B09BFD2}"/>
              </a:ext>
            </a:extLst>
          </p:cNvPr>
          <p:cNvSpPr txBox="1"/>
          <p:nvPr userDrawn="1"/>
        </p:nvSpPr>
        <p:spPr>
          <a:xfrm>
            <a:off x="411666" y="669087"/>
            <a:ext cx="21611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2026 </a:t>
            </a:r>
            <a:r>
              <a:rPr lang="ko-KR" altLang="en-US" sz="8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한국웰니스학회 춘계 온라인학술대회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4BD5EB9-131D-4314-89E7-42E08DB2FB97}"/>
              </a:ext>
            </a:extLst>
          </p:cNvPr>
          <p:cNvSpPr/>
          <p:nvPr userDrawn="1"/>
        </p:nvSpPr>
        <p:spPr>
          <a:xfrm>
            <a:off x="4215665" y="6514489"/>
            <a:ext cx="756623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1200" cap="none" spc="-50" normalizeH="0" baseline="0" noProof="0" dirty="0">
                <a:ln>
                  <a:solidFill>
                    <a:srgbClr val="4F81BD">
                      <a:shade val="50000"/>
                      <a:alpha val="0"/>
                    </a:srgbClr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KoPub돋움체 Medium" panose="02020603020101020101" pitchFamily="18" charset="-127"/>
                <a:ea typeface="KoPub돋움체 Medium" panose="02020603020101020101" pitchFamily="18" charset="-127"/>
                <a:cs typeface="+mn-cs"/>
              </a:rPr>
              <a:t>COPYRIGHT(C) 2026. All rights reserved.</a:t>
            </a:r>
            <a:endParaRPr kumimoji="0" lang="ko-KR" altLang="en-US" sz="900" b="0" i="0" u="none" strike="noStrike" kern="1200" cap="none" spc="-50" normalizeH="0" baseline="0" noProof="0" dirty="0">
              <a:ln>
                <a:solidFill>
                  <a:srgbClr val="4F81BD">
                    <a:shade val="50000"/>
                    <a:alpha val="0"/>
                  </a:srgbClr>
                </a:solidFill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KoPub돋움체 Medium" panose="02020603020101020101" pitchFamily="18" charset="-127"/>
              <a:ea typeface="KoPub돋움체 Medium" panose="02020603020101020101" pitchFamily="18" charset="-127"/>
              <a:cs typeface="+mn-cs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7FD0F25C-A2D0-4CFF-BA12-19C7B065A2EA}"/>
              </a:ext>
            </a:extLst>
          </p:cNvPr>
          <p:cNvSpPr/>
          <p:nvPr userDrawn="1"/>
        </p:nvSpPr>
        <p:spPr>
          <a:xfrm>
            <a:off x="11801968" y="6523373"/>
            <a:ext cx="213064" cy="213064"/>
          </a:xfrm>
          <a:prstGeom prst="ellipse">
            <a:avLst/>
          </a:prstGeom>
          <a:gradFill>
            <a:gsLst>
              <a:gs pos="0">
                <a:srgbClr val="094D77"/>
              </a:gs>
              <a:gs pos="100000">
                <a:srgbClr val="386D9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08A9B60F-736E-43E4-A11F-4432880E6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6256" y="6582278"/>
            <a:ext cx="344488" cy="95254"/>
          </a:xfrm>
        </p:spPr>
        <p:txBody>
          <a:bodyPr/>
          <a:lstStyle>
            <a:lvl1pPr algn="ctr">
              <a:defRPr sz="900" b="1">
                <a:solidFill>
                  <a:schemeClr val="bg1"/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5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B152F723-DD22-40FB-9094-B01E661496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83"/>
          <a:stretch/>
        </p:blipFill>
        <p:spPr>
          <a:xfrm>
            <a:off x="0" y="2714170"/>
            <a:ext cx="12192000" cy="4143829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28527CEC-386C-4821-97E7-198C0CAC1654}"/>
              </a:ext>
            </a:extLst>
          </p:cNvPr>
          <p:cNvGrpSpPr/>
          <p:nvPr/>
        </p:nvGrpSpPr>
        <p:grpSpPr>
          <a:xfrm>
            <a:off x="4724469" y="5141651"/>
            <a:ext cx="2743060" cy="807487"/>
            <a:chOff x="4724469" y="638664"/>
            <a:chExt cx="2743060" cy="80748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D665C4D-3DF4-4CC4-AD2C-7168607E19AD}"/>
                </a:ext>
              </a:extLst>
            </p:cNvPr>
            <p:cNvSpPr txBox="1"/>
            <p:nvPr/>
          </p:nvSpPr>
          <p:spPr>
            <a:xfrm>
              <a:off x="4724469" y="892153"/>
              <a:ext cx="274306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000" dirty="0" err="1">
                  <a:solidFill>
                    <a:srgbClr val="094D77"/>
                  </a:solidFill>
                  <a:latin typeface="a옛날사진관5" panose="02020600000000000000" pitchFamily="18" charset="-127"/>
                  <a:ea typeface="a옛날사진관5" panose="02020600000000000000" pitchFamily="18" charset="-127"/>
                </a:rPr>
                <a:t>한국웰니스학회</a:t>
              </a:r>
              <a:endParaRPr lang="ko-KR" altLang="en-US" sz="3000" dirty="0">
                <a:solidFill>
                  <a:srgbClr val="094D77"/>
                </a:solidFill>
                <a:latin typeface="a옛날사진관5" panose="02020600000000000000" pitchFamily="18" charset="-127"/>
                <a:ea typeface="a옛날사진관5" panose="02020600000000000000" pitchFamily="18" charset="-127"/>
              </a:endParaRPr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A65931AB-CFF8-4172-8975-CF12B3F539B8}"/>
                </a:ext>
              </a:extLst>
            </p:cNvPr>
            <p:cNvGrpSpPr/>
            <p:nvPr/>
          </p:nvGrpSpPr>
          <p:grpSpPr>
            <a:xfrm>
              <a:off x="5938838" y="638664"/>
              <a:ext cx="314325" cy="200025"/>
              <a:chOff x="5648325" y="476250"/>
              <a:chExt cx="314325" cy="200025"/>
            </a:xfrm>
          </p:grpSpPr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A000190D-DDB9-47E0-82F4-319E27196661}"/>
                  </a:ext>
                </a:extLst>
              </p:cNvPr>
              <p:cNvSpPr/>
              <p:nvPr/>
            </p:nvSpPr>
            <p:spPr>
              <a:xfrm>
                <a:off x="5648325" y="476250"/>
                <a:ext cx="200025" cy="200025"/>
              </a:xfrm>
              <a:prstGeom prst="ellipse">
                <a:avLst/>
              </a:prstGeom>
              <a:solidFill>
                <a:srgbClr val="094D77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타원 9">
                <a:extLst>
                  <a:ext uri="{FF2B5EF4-FFF2-40B4-BE49-F238E27FC236}">
                    <a16:creationId xmlns:a16="http://schemas.microsoft.com/office/drawing/2014/main" id="{C2E158F1-F3A6-47FC-AF36-8A164F8D119B}"/>
                  </a:ext>
                </a:extLst>
              </p:cNvPr>
              <p:cNvSpPr/>
              <p:nvPr/>
            </p:nvSpPr>
            <p:spPr>
              <a:xfrm>
                <a:off x="5762625" y="476250"/>
                <a:ext cx="200025" cy="200025"/>
              </a:xfrm>
              <a:prstGeom prst="ellipse">
                <a:avLst/>
              </a:prstGeom>
              <a:solidFill>
                <a:srgbClr val="FFC00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96EF04C-E8EC-42C2-A1A6-A684FC04E18E}"/>
              </a:ext>
            </a:extLst>
          </p:cNvPr>
          <p:cNvSpPr/>
          <p:nvPr/>
        </p:nvSpPr>
        <p:spPr>
          <a:xfrm>
            <a:off x="2312885" y="6514489"/>
            <a:ext cx="75662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-50" normalizeH="0" baseline="0" noProof="0" dirty="0">
                <a:ln>
                  <a:solidFill>
                    <a:srgbClr val="4F81BD">
                      <a:shade val="50000"/>
                      <a:alpha val="0"/>
                    </a:srgbClr>
                  </a:solidFill>
                </a:ln>
                <a:solidFill>
                  <a:srgbClr val="094D77"/>
                </a:solidFill>
                <a:effectLst/>
                <a:uLnTx/>
                <a:uFillTx/>
                <a:latin typeface="KoPub돋움체 Medium" panose="02020603020101020101" pitchFamily="18" charset="-127"/>
                <a:ea typeface="KoPub돋움체 Medium" panose="02020603020101020101" pitchFamily="18" charset="-127"/>
                <a:cs typeface="+mn-cs"/>
              </a:rPr>
              <a:t>COPYRIGHT(C) 2026. All rights reserved.</a:t>
            </a:r>
            <a:endParaRPr kumimoji="0" lang="ko-KR" altLang="en-US" sz="1000" b="0" i="0" u="none" strike="noStrike" kern="1200" cap="none" spc="-50" normalizeH="0" baseline="0" noProof="0" dirty="0">
              <a:ln>
                <a:solidFill>
                  <a:srgbClr val="4F81BD">
                    <a:shade val="50000"/>
                    <a:alpha val="0"/>
                  </a:srgbClr>
                </a:solidFill>
              </a:ln>
              <a:solidFill>
                <a:srgbClr val="094D77"/>
              </a:solidFill>
              <a:effectLst/>
              <a:uLnTx/>
              <a:uFillTx/>
              <a:latin typeface="KoPub돋움체 Medium" panose="02020603020101020101" pitchFamily="18" charset="-127"/>
              <a:ea typeface="KoPub돋움체 Medium" panose="02020603020101020101" pitchFamily="18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B3212AA-8B7B-4D12-9320-6BE6EF626A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209" y="1553337"/>
            <a:ext cx="2761582" cy="2321666"/>
          </a:xfrm>
          <a:prstGeom prst="rect">
            <a:avLst/>
          </a:prstGeom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8D1383FC-0FD3-4319-A09E-D86CCFA50B22}"/>
              </a:ext>
            </a:extLst>
          </p:cNvPr>
          <p:cNvSpPr/>
          <p:nvPr/>
        </p:nvSpPr>
        <p:spPr>
          <a:xfrm>
            <a:off x="342181" y="474453"/>
            <a:ext cx="11507638" cy="5702060"/>
          </a:xfrm>
          <a:prstGeom prst="roundRect">
            <a:avLst>
              <a:gd name="adj" fmla="val 3051"/>
            </a:avLst>
          </a:prstGeom>
          <a:noFill/>
          <a:ln w="127000">
            <a:solidFill>
              <a:srgbClr val="09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185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18F6786F-E72F-4370-9121-4D54FB5F41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83"/>
          <a:stretch/>
        </p:blipFill>
        <p:spPr>
          <a:xfrm>
            <a:off x="0" y="2714170"/>
            <a:ext cx="12192000" cy="4143829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4B856A2-D5A8-412F-812D-B58EAD4F49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88" y="436735"/>
            <a:ext cx="1091484" cy="917612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2C732095-85B2-477B-A5BA-E134E297DDD4}"/>
              </a:ext>
            </a:extLst>
          </p:cNvPr>
          <p:cNvGrpSpPr/>
          <p:nvPr/>
        </p:nvGrpSpPr>
        <p:grpSpPr>
          <a:xfrm>
            <a:off x="1163452" y="638664"/>
            <a:ext cx="9865096" cy="1796762"/>
            <a:chOff x="1163452" y="638664"/>
            <a:chExt cx="9865096" cy="179676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96488C0-D362-4082-BC9B-AF46B06C570A}"/>
                </a:ext>
              </a:extLst>
            </p:cNvPr>
            <p:cNvSpPr txBox="1"/>
            <p:nvPr/>
          </p:nvSpPr>
          <p:spPr>
            <a:xfrm>
              <a:off x="1163452" y="1609944"/>
              <a:ext cx="9865096" cy="825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ko-KR" altLang="en-US" sz="1300" spc="-50" dirty="0" err="1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KoPub돋움체 Medium" pitchFamily="2" charset="-127"/>
                  <a:ea typeface="KoPub돋움체 Medium" pitchFamily="2" charset="-127"/>
                </a:rPr>
                <a:t>한국웰니스학회는</a:t>
              </a:r>
              <a:r>
                <a:rPr lang="ko-KR" altLang="en-US" sz="1300" spc="-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KoPub돋움체 Medium" pitchFamily="2" charset="-127"/>
                  <a:ea typeface="KoPub돋움체 Medium" pitchFamily="2" charset="-127"/>
                </a:rPr>
                <a:t> 사람과 사회의 </a:t>
              </a:r>
              <a:r>
                <a:rPr lang="ko-KR" altLang="en-US" sz="1300" spc="-50" dirty="0" err="1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KoPub돋움체 Medium" pitchFamily="2" charset="-127"/>
                  <a:ea typeface="KoPub돋움체 Medium" pitchFamily="2" charset="-127"/>
                </a:rPr>
                <a:t>웰니스와</a:t>
              </a:r>
              <a:r>
                <a:rPr lang="ko-KR" altLang="en-US" sz="1300" spc="-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KoPub돋움체 Medium" pitchFamily="2" charset="-127"/>
                  <a:ea typeface="KoPub돋움체 Medium" pitchFamily="2" charset="-127"/>
                </a:rPr>
                <a:t> 관련된 학술활동과 이를 통한 현장에서의 삶의 질을 증진시키는데 목적을 둡니다</a:t>
              </a:r>
              <a:r>
                <a:rPr lang="en-US" altLang="ko-KR" sz="1300" spc="-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KoPub돋움체 Medium" pitchFamily="2" charset="-127"/>
                  <a:ea typeface="KoPub돋움체 Medium" pitchFamily="2" charset="-127"/>
                </a:rPr>
                <a:t>. </a:t>
              </a:r>
            </a:p>
            <a:p>
              <a:pPr algn="ctr">
                <a:lnSpc>
                  <a:spcPct val="125000"/>
                </a:lnSpc>
              </a:pPr>
              <a:r>
                <a:rPr lang="ko-KR" altLang="en-US" sz="1300" spc="-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KoPub돋움체 Medium" pitchFamily="2" charset="-127"/>
                  <a:ea typeface="KoPub돋움체 Medium" pitchFamily="2" charset="-127"/>
                </a:rPr>
                <a:t>이를 위해 다양한 시선과 기각에서의 연구결과들이 소개될 수 있도록 학술지를 발간하고 있으며</a:t>
              </a:r>
              <a:r>
                <a:rPr lang="en-US" altLang="ko-KR" sz="1300" spc="-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KoPub돋움체 Medium" pitchFamily="2" charset="-127"/>
                  <a:ea typeface="KoPub돋움체 Medium" pitchFamily="2" charset="-127"/>
                </a:rPr>
                <a:t>, </a:t>
              </a:r>
              <a:r>
                <a:rPr lang="ko-KR" altLang="en-US" sz="1300" spc="-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KoPub돋움체 Medium" pitchFamily="2" charset="-127"/>
                  <a:ea typeface="KoPub돋움체 Medium" pitchFamily="2" charset="-127"/>
                </a:rPr>
                <a:t>학제간 연구를 진작시킴으로써 </a:t>
              </a:r>
            </a:p>
            <a:p>
              <a:pPr algn="ctr">
                <a:lnSpc>
                  <a:spcPct val="125000"/>
                </a:lnSpc>
              </a:pPr>
              <a:r>
                <a:rPr lang="ko-KR" altLang="en-US" sz="1300" spc="-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KoPub돋움체 Medium" pitchFamily="2" charset="-127"/>
                  <a:ea typeface="KoPub돋움체 Medium" pitchFamily="2" charset="-127"/>
                </a:rPr>
                <a:t>개별학문과 융합학문이 서로 공감할 수 있는 학술활동과 토론의 장을 마련하고 있습니다</a:t>
              </a:r>
              <a:r>
                <a:rPr lang="en-US" altLang="ko-KR" sz="1300" spc="-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KoPub돋움체 Medium" pitchFamily="2" charset="-127"/>
                  <a:ea typeface="KoPub돋움체 Medium" pitchFamily="2" charset="-127"/>
                </a:rPr>
                <a:t>. </a:t>
              </a:r>
              <a:endParaRPr lang="ko-KR" altLang="en-US" sz="130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KoPub돋움체 Medium" pitchFamily="2" charset="-127"/>
                <a:ea typeface="KoPub돋움체 Medium" pitchFamily="2" charset="-127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7DDEDAF-36A6-42F8-B803-E50976CDDE7D}"/>
                </a:ext>
              </a:extLst>
            </p:cNvPr>
            <p:cNvSpPr txBox="1"/>
            <p:nvPr/>
          </p:nvSpPr>
          <p:spPr>
            <a:xfrm>
              <a:off x="4298072" y="892153"/>
              <a:ext cx="359585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000" dirty="0" err="1">
                  <a:solidFill>
                    <a:srgbClr val="094D77"/>
                  </a:solidFill>
                  <a:latin typeface="a옛날사진관5" panose="02020600000000000000" pitchFamily="18" charset="-127"/>
                  <a:ea typeface="a옛날사진관5" panose="02020600000000000000" pitchFamily="18" charset="-127"/>
                </a:rPr>
                <a:t>한국웰니스학회</a:t>
              </a:r>
              <a:r>
                <a:rPr lang="ko-KR" altLang="en-US" sz="3000" dirty="0">
                  <a:solidFill>
                    <a:srgbClr val="094D77"/>
                  </a:solidFill>
                  <a:latin typeface="a옛날사진관5" panose="02020600000000000000" pitchFamily="18" charset="-127"/>
                  <a:ea typeface="a옛날사진관5" panose="02020600000000000000" pitchFamily="18" charset="-127"/>
                </a:rPr>
                <a:t> 소개</a:t>
              </a:r>
            </a:p>
          </p:txBody>
        </p: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81085A0E-28EE-4D28-8F44-1ABA2F29AB6D}"/>
                </a:ext>
              </a:extLst>
            </p:cNvPr>
            <p:cNvGrpSpPr/>
            <p:nvPr/>
          </p:nvGrpSpPr>
          <p:grpSpPr>
            <a:xfrm>
              <a:off x="5938838" y="638664"/>
              <a:ext cx="314325" cy="200025"/>
              <a:chOff x="5648325" y="476250"/>
              <a:chExt cx="314325" cy="200025"/>
            </a:xfrm>
          </p:grpSpPr>
          <p:sp>
            <p:nvSpPr>
              <p:cNvPr id="10" name="타원 9">
                <a:extLst>
                  <a:ext uri="{FF2B5EF4-FFF2-40B4-BE49-F238E27FC236}">
                    <a16:creationId xmlns:a16="http://schemas.microsoft.com/office/drawing/2014/main" id="{20F9F7E4-2DF8-4AEF-B91A-7CDDC972420B}"/>
                  </a:ext>
                </a:extLst>
              </p:cNvPr>
              <p:cNvSpPr/>
              <p:nvPr/>
            </p:nvSpPr>
            <p:spPr>
              <a:xfrm>
                <a:off x="5648325" y="476250"/>
                <a:ext cx="200025" cy="200025"/>
              </a:xfrm>
              <a:prstGeom prst="ellipse">
                <a:avLst/>
              </a:prstGeom>
              <a:solidFill>
                <a:srgbClr val="094D77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8E7DAC93-9193-4CCA-9304-859F3D19BE91}"/>
                  </a:ext>
                </a:extLst>
              </p:cNvPr>
              <p:cNvSpPr/>
              <p:nvPr/>
            </p:nvSpPr>
            <p:spPr>
              <a:xfrm>
                <a:off x="5762625" y="476250"/>
                <a:ext cx="200025" cy="200025"/>
              </a:xfrm>
              <a:prstGeom prst="ellipse">
                <a:avLst/>
              </a:prstGeom>
              <a:solidFill>
                <a:srgbClr val="FFC00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27F953B2-BB0D-436E-B21E-F7E1DA0244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350" y="2460655"/>
            <a:ext cx="3926549" cy="3354803"/>
          </a:xfrm>
          <a:prstGeom prst="rect">
            <a:avLst/>
          </a:prstGeom>
        </p:spPr>
      </p:pic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C7FD7D41-FBDA-490D-AC69-AA2828DAC9CE}"/>
              </a:ext>
            </a:extLst>
          </p:cNvPr>
          <p:cNvSpPr/>
          <p:nvPr/>
        </p:nvSpPr>
        <p:spPr>
          <a:xfrm>
            <a:off x="6020923" y="3186629"/>
            <a:ext cx="1476375" cy="361950"/>
          </a:xfrm>
          <a:prstGeom prst="roundRect">
            <a:avLst>
              <a:gd name="adj" fmla="val 50000"/>
            </a:avLst>
          </a:prstGeom>
          <a:solidFill>
            <a:srgbClr val="09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spc="-3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주요 연구분야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971866-875A-4603-9274-CA3520F6DE10}"/>
              </a:ext>
            </a:extLst>
          </p:cNvPr>
          <p:cNvSpPr txBox="1"/>
          <p:nvPr/>
        </p:nvSpPr>
        <p:spPr>
          <a:xfrm>
            <a:off x="5903249" y="5141522"/>
            <a:ext cx="59971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94D7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한국웰니스학회에</a:t>
            </a:r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94D7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많은 관심과 사랑 감사드립니다</a:t>
            </a:r>
            <a:r>
              <a:rPr lang="en-US" altLang="ko-KR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94D7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.</a:t>
            </a:r>
            <a:endParaRPr lang="ko-KR" altLang="en-US" sz="20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094D77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118749B-C59B-452F-A66D-51BC4DCE39A8}"/>
              </a:ext>
            </a:extLst>
          </p:cNvPr>
          <p:cNvSpPr/>
          <p:nvPr/>
        </p:nvSpPr>
        <p:spPr>
          <a:xfrm>
            <a:off x="2312885" y="6514489"/>
            <a:ext cx="75662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-50" normalizeH="0" baseline="0" noProof="0" dirty="0">
                <a:ln>
                  <a:solidFill>
                    <a:srgbClr val="4F81BD">
                      <a:shade val="50000"/>
                      <a:alpha val="0"/>
                    </a:srgbClr>
                  </a:solidFill>
                </a:ln>
                <a:solidFill>
                  <a:srgbClr val="094D77"/>
                </a:solidFill>
                <a:effectLst/>
                <a:uLnTx/>
                <a:uFillTx/>
                <a:latin typeface="KoPub돋움체 Medium" panose="02020603020101020101" pitchFamily="18" charset="-127"/>
                <a:ea typeface="KoPub돋움체 Medium" panose="02020603020101020101" pitchFamily="18" charset="-127"/>
                <a:cs typeface="+mn-cs"/>
              </a:rPr>
              <a:t>COPYRIGHT(C) 2026. All rights reserved.</a:t>
            </a:r>
            <a:endParaRPr kumimoji="0" lang="ko-KR" altLang="en-US" sz="1000" b="0" i="0" u="none" strike="noStrike" kern="1200" cap="none" spc="-50" normalizeH="0" baseline="0" noProof="0" dirty="0">
              <a:ln>
                <a:solidFill>
                  <a:srgbClr val="4F81BD">
                    <a:shade val="50000"/>
                    <a:alpha val="0"/>
                  </a:srgbClr>
                </a:solidFill>
              </a:ln>
              <a:solidFill>
                <a:srgbClr val="094D77"/>
              </a:solidFill>
              <a:effectLst/>
              <a:uLnTx/>
              <a:uFillTx/>
              <a:latin typeface="KoPub돋움체 Medium" panose="02020603020101020101" pitchFamily="18" charset="-127"/>
              <a:ea typeface="KoPub돋움체 Medium" panose="02020603020101020101" pitchFamily="18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1B9B618-2A98-412C-8465-774A3E493C7B}"/>
              </a:ext>
            </a:extLst>
          </p:cNvPr>
          <p:cNvSpPr/>
          <p:nvPr/>
        </p:nvSpPr>
        <p:spPr>
          <a:xfrm>
            <a:off x="6020924" y="3655310"/>
            <a:ext cx="1476374" cy="39276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0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KoPub돋움체 Medium" pitchFamily="2" charset="-127"/>
                <a:ea typeface="KoPub돋움체 Medium" pitchFamily="2" charset="-127"/>
              </a:rPr>
              <a:t>사회 및 여가</a:t>
            </a: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72706DB4-D17A-4C6B-B1A0-49A782C44A3D}"/>
              </a:ext>
            </a:extLst>
          </p:cNvPr>
          <p:cNvSpPr/>
          <p:nvPr/>
        </p:nvSpPr>
        <p:spPr>
          <a:xfrm>
            <a:off x="7614774" y="3655310"/>
            <a:ext cx="1476374" cy="39276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0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KoPub돋움체 Medium" pitchFamily="2" charset="-127"/>
                <a:ea typeface="KoPub돋움체 Medium" pitchFamily="2" charset="-127"/>
              </a:rPr>
              <a:t>정신 및 특수</a:t>
            </a: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68EB4B3-4C9F-41B5-A451-EBD196D494C8}"/>
              </a:ext>
            </a:extLst>
          </p:cNvPr>
          <p:cNvSpPr/>
          <p:nvPr/>
        </p:nvSpPr>
        <p:spPr>
          <a:xfrm>
            <a:off x="9208624" y="3655310"/>
            <a:ext cx="1476374" cy="39276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0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KoPub돋움체 Medium" pitchFamily="2" charset="-127"/>
                <a:ea typeface="KoPub돋움체 Medium" pitchFamily="2" charset="-127"/>
              </a:rPr>
              <a:t>운동과 건강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E35DD12-2449-4C2A-B34D-734686D6CF61}"/>
              </a:ext>
            </a:extLst>
          </p:cNvPr>
          <p:cNvSpPr/>
          <p:nvPr/>
        </p:nvSpPr>
        <p:spPr>
          <a:xfrm>
            <a:off x="6020924" y="4176010"/>
            <a:ext cx="1476374" cy="39276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0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KoPub돋움체 Medium" pitchFamily="2" charset="-127"/>
                <a:ea typeface="KoPub돋움체 Medium" pitchFamily="2" charset="-127"/>
              </a:rPr>
              <a:t>환경 및 안전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EC0D8BA6-44F3-4304-862D-AEA496AC1BCB}"/>
              </a:ext>
            </a:extLst>
          </p:cNvPr>
          <p:cNvSpPr/>
          <p:nvPr/>
        </p:nvSpPr>
        <p:spPr>
          <a:xfrm>
            <a:off x="7614774" y="4176010"/>
            <a:ext cx="3070224" cy="39276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00" spc="-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KoPub돋움체 Medium" pitchFamily="2" charset="-127"/>
                <a:ea typeface="KoPub돋움체 Medium" pitchFamily="2" charset="-127"/>
              </a:rPr>
              <a:t>학제간 학술활동 및 융복합연구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175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0"/>
    </mc:Choice>
    <mc:Fallback xmlns="">
      <p:transition spd="slow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2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9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4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8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/>
      <p:bldP spid="4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E3F622D-259E-408A-9BA5-BE35E61EFA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88" y="436735"/>
            <a:ext cx="1091484" cy="917612"/>
          </a:xfrm>
          <a:prstGeom prst="rect">
            <a:avLst/>
          </a:prstGeom>
        </p:spPr>
      </p:pic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96D09173-3A75-4DC5-8577-5EDDF204E77D}"/>
              </a:ext>
            </a:extLst>
          </p:cNvPr>
          <p:cNvSpPr/>
          <p:nvPr/>
        </p:nvSpPr>
        <p:spPr>
          <a:xfrm>
            <a:off x="517586" y="2132448"/>
            <a:ext cx="2410062" cy="419560"/>
          </a:xfrm>
          <a:prstGeom prst="roundRect">
            <a:avLst>
              <a:gd name="adj" fmla="val 50000"/>
            </a:avLst>
          </a:prstGeom>
          <a:solidFill>
            <a:srgbClr val="09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spc="-3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2026 </a:t>
            </a:r>
            <a:r>
              <a:rPr lang="ko-KR" altLang="en-US" sz="1000" spc="-3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한국웰니스학회 </a:t>
            </a:r>
            <a:endParaRPr lang="en-US" altLang="ko-KR" sz="1000" spc="-3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algn="ctr"/>
            <a:r>
              <a:rPr lang="ko-KR" altLang="en-US" sz="1000" spc="-3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춘계온라인 학술대회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E36F76-DBE8-4525-83C4-46C9FAC25466}"/>
              </a:ext>
            </a:extLst>
          </p:cNvPr>
          <p:cNvSpPr txBox="1"/>
          <p:nvPr/>
        </p:nvSpPr>
        <p:spPr>
          <a:xfrm>
            <a:off x="517586" y="3680315"/>
            <a:ext cx="10406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2026. 05. 22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2B5476-D888-4CA7-BAAD-72487BEDCFE4}"/>
              </a:ext>
            </a:extLst>
          </p:cNvPr>
          <p:cNvSpPr txBox="1"/>
          <p:nvPr/>
        </p:nvSpPr>
        <p:spPr>
          <a:xfrm>
            <a:off x="465121" y="2828226"/>
            <a:ext cx="174919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5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94D7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발표제목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D1A66135-A58E-462D-8B8A-342A2AECF4D7}"/>
              </a:ext>
            </a:extLst>
          </p:cNvPr>
          <p:cNvGrpSpPr/>
          <p:nvPr/>
        </p:nvGrpSpPr>
        <p:grpSpPr>
          <a:xfrm>
            <a:off x="577970" y="2739636"/>
            <a:ext cx="3778369" cy="804882"/>
            <a:chOff x="655608" y="2881223"/>
            <a:chExt cx="4934309" cy="804882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2D0C6B71-F672-4CCA-B6F2-ECF3BD2DC47D}"/>
                </a:ext>
              </a:extLst>
            </p:cNvPr>
            <p:cNvCxnSpPr/>
            <p:nvPr/>
          </p:nvCxnSpPr>
          <p:spPr>
            <a:xfrm>
              <a:off x="655608" y="2881223"/>
              <a:ext cx="4934309" cy="0"/>
            </a:xfrm>
            <a:prstGeom prst="line">
              <a:avLst/>
            </a:prstGeom>
            <a:ln>
              <a:solidFill>
                <a:srgbClr val="094D7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16E82A71-9161-40C4-B2FB-1AA4AE042926}"/>
                </a:ext>
              </a:extLst>
            </p:cNvPr>
            <p:cNvCxnSpPr/>
            <p:nvPr/>
          </p:nvCxnSpPr>
          <p:spPr>
            <a:xfrm>
              <a:off x="655608" y="3686105"/>
              <a:ext cx="4934309" cy="0"/>
            </a:xfrm>
            <a:prstGeom prst="line">
              <a:avLst/>
            </a:prstGeom>
            <a:ln>
              <a:solidFill>
                <a:srgbClr val="094D7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7778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1AD029B-63E1-4BB1-A92F-54F773BF85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69"/>
          <a:stretch/>
        </p:blipFill>
        <p:spPr>
          <a:xfrm>
            <a:off x="0" y="0"/>
            <a:ext cx="4037162" cy="6858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8EC6CF3B-3D87-4ED7-ABB3-F56A5AC9761D}"/>
              </a:ext>
            </a:extLst>
          </p:cNvPr>
          <p:cNvSpPr/>
          <p:nvPr/>
        </p:nvSpPr>
        <p:spPr>
          <a:xfrm>
            <a:off x="0" y="0"/>
            <a:ext cx="4037162" cy="6858000"/>
          </a:xfrm>
          <a:prstGeom prst="rect">
            <a:avLst/>
          </a:prstGeom>
          <a:gradFill>
            <a:gsLst>
              <a:gs pos="0">
                <a:srgbClr val="094D77">
                  <a:alpha val="70000"/>
                </a:srgbClr>
              </a:gs>
              <a:gs pos="100000">
                <a:srgbClr val="386D91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393BE024-ACB1-4E56-8CE2-DE451BE602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415" y="243395"/>
            <a:ext cx="990214" cy="832474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2B964FDF-29C8-4ED5-8352-A9F78D88A5E5}"/>
              </a:ext>
            </a:extLst>
          </p:cNvPr>
          <p:cNvGrpSpPr/>
          <p:nvPr/>
        </p:nvGrpSpPr>
        <p:grpSpPr>
          <a:xfrm>
            <a:off x="691937" y="933057"/>
            <a:ext cx="2653290" cy="803469"/>
            <a:chOff x="-23778" y="411635"/>
            <a:chExt cx="2653290" cy="80346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06E1274-A8AE-4E3F-BB2F-3B74811AFD3E}"/>
                </a:ext>
              </a:extLst>
            </p:cNvPr>
            <p:cNvSpPr txBox="1"/>
            <p:nvPr/>
          </p:nvSpPr>
          <p:spPr>
            <a:xfrm>
              <a:off x="-23778" y="411635"/>
              <a:ext cx="26532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rgbClr val="FFC00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2026 </a:t>
              </a:r>
              <a:r>
                <a:rPr lang="ko-KR" altLang="en-US" sz="100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rgbClr val="FFC000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한국웰니스학회 춘계 온라인학술대회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A2BC94-6CAE-4D37-82BF-3E790229B5DE}"/>
                </a:ext>
              </a:extLst>
            </p:cNvPr>
            <p:cNvSpPr txBox="1"/>
            <p:nvPr/>
          </p:nvSpPr>
          <p:spPr>
            <a:xfrm>
              <a:off x="167780" y="584162"/>
              <a:ext cx="2270173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50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강연자 소개</a:t>
              </a:r>
            </a:p>
          </p:txBody>
        </p:sp>
      </p:grp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C1B8B261-B40E-4FFD-9A2A-632BE6CCD5E2}"/>
              </a:ext>
            </a:extLst>
          </p:cNvPr>
          <p:cNvSpPr/>
          <p:nvPr/>
        </p:nvSpPr>
        <p:spPr>
          <a:xfrm>
            <a:off x="4356339" y="2372265"/>
            <a:ext cx="1544128" cy="491705"/>
          </a:xfrm>
          <a:prstGeom prst="roundRect">
            <a:avLst>
              <a:gd name="adj" fmla="val 50000"/>
            </a:avLst>
          </a:prstGeom>
          <a:solidFill>
            <a:srgbClr val="09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성명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8DD9DCFE-A1A6-4452-920F-B67A61520E83}"/>
              </a:ext>
            </a:extLst>
          </p:cNvPr>
          <p:cNvSpPr/>
          <p:nvPr/>
        </p:nvSpPr>
        <p:spPr>
          <a:xfrm>
            <a:off x="4356339" y="3174522"/>
            <a:ext cx="1544128" cy="491705"/>
          </a:xfrm>
          <a:prstGeom prst="roundRect">
            <a:avLst>
              <a:gd name="adj" fmla="val 50000"/>
            </a:avLst>
          </a:prstGeom>
          <a:solidFill>
            <a:srgbClr val="09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소속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855BB27A-A74B-425A-B846-2EF11682DAB9}"/>
              </a:ext>
            </a:extLst>
          </p:cNvPr>
          <p:cNvSpPr/>
          <p:nvPr/>
        </p:nvSpPr>
        <p:spPr>
          <a:xfrm>
            <a:off x="4356339" y="3976779"/>
            <a:ext cx="1544128" cy="491705"/>
          </a:xfrm>
          <a:prstGeom prst="roundRect">
            <a:avLst>
              <a:gd name="adj" fmla="val 50000"/>
            </a:avLst>
          </a:prstGeom>
          <a:solidFill>
            <a:srgbClr val="09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분야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FD19EF4-CE87-4BAD-AF0B-4B31CB44C61D}"/>
              </a:ext>
            </a:extLst>
          </p:cNvPr>
          <p:cNvSpPr/>
          <p:nvPr/>
        </p:nvSpPr>
        <p:spPr>
          <a:xfrm>
            <a:off x="6176514" y="2372265"/>
            <a:ext cx="6015486" cy="49170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0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홍길동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4A2FBC4-B3DC-4F1A-9E77-280A971D250E}"/>
              </a:ext>
            </a:extLst>
          </p:cNvPr>
          <p:cNvSpPr/>
          <p:nvPr/>
        </p:nvSpPr>
        <p:spPr>
          <a:xfrm>
            <a:off x="6176514" y="3174522"/>
            <a:ext cx="6015486" cy="49170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00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한국웰니스학회</a:t>
            </a:r>
            <a:endParaRPr lang="ko-KR" altLang="en-US" sz="20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15EBD7D-BE63-4DB0-933A-2429BDC55D38}"/>
              </a:ext>
            </a:extLst>
          </p:cNvPr>
          <p:cNvSpPr/>
          <p:nvPr/>
        </p:nvSpPr>
        <p:spPr>
          <a:xfrm>
            <a:off x="6176514" y="3976779"/>
            <a:ext cx="6015486" cy="49170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00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웰니스</a:t>
            </a:r>
            <a:r>
              <a:rPr lang="ko-KR" altLang="en-US" sz="20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분야</a:t>
            </a:r>
          </a:p>
        </p:txBody>
      </p:sp>
      <p:pic>
        <p:nvPicPr>
          <p:cNvPr id="23" name="Picture 2" descr="D:\YJ\소스\다4 아이콘\빌딩.png">
            <a:extLst>
              <a:ext uri="{FF2B5EF4-FFF2-40B4-BE49-F238E27FC236}">
                <a16:creationId xmlns:a16="http://schemas.microsoft.com/office/drawing/2014/main" id="{FDBBFA08-C02E-434F-AC9D-F89574EE68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0" b="1353"/>
          <a:stretch/>
        </p:blipFill>
        <p:spPr bwMode="auto">
          <a:xfrm>
            <a:off x="7323826" y="5409417"/>
            <a:ext cx="4873924" cy="1448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래픽 6" descr="이미지 윤곽선">
            <a:extLst>
              <a:ext uri="{FF2B5EF4-FFF2-40B4-BE49-F238E27FC236}">
                <a16:creationId xmlns:a16="http://schemas.microsoft.com/office/drawing/2014/main" id="{E9A12518-673B-214C-7295-8A0B2E142B0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3410" y="1628800"/>
            <a:ext cx="2750341" cy="275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97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C39618D-672F-438C-86A5-F464D90EC9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8" r="23033"/>
          <a:stretch/>
        </p:blipFill>
        <p:spPr>
          <a:xfrm>
            <a:off x="6281530" y="0"/>
            <a:ext cx="5910470" cy="68580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5ADF1794-FEF7-4124-A9F9-F82DDA8AD763}"/>
              </a:ext>
            </a:extLst>
          </p:cNvPr>
          <p:cNvSpPr/>
          <p:nvPr/>
        </p:nvSpPr>
        <p:spPr>
          <a:xfrm>
            <a:off x="6281530" y="0"/>
            <a:ext cx="1038606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853F55A-41EF-490F-94AE-B28F935E8CA6}"/>
              </a:ext>
            </a:extLst>
          </p:cNvPr>
          <p:cNvSpPr/>
          <p:nvPr/>
        </p:nvSpPr>
        <p:spPr>
          <a:xfrm>
            <a:off x="3750030" y="780158"/>
            <a:ext cx="2593678" cy="63105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500" spc="-3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94D77"/>
                </a:solidFill>
                <a:latin typeface="Impact" panose="020B0806030902050204" pitchFamily="34" charset="0"/>
                <a:ea typeface="KoPub돋움체 Bold" panose="02020603020101020101" pitchFamily="18" charset="-127"/>
              </a:rPr>
              <a:t>CONTENTS</a:t>
            </a:r>
            <a:endParaRPr lang="ko-KR" altLang="en-US" sz="3500" spc="-3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94D77"/>
              </a:solidFill>
              <a:latin typeface="Impact" panose="020B0806030902050204" pitchFamily="34" charset="0"/>
              <a:ea typeface="KoPub돋움체 Bold" panose="02020603020101020101" pitchFamily="18" charset="-127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EDF3C090-37D9-4D62-8DA7-A18570AE07FC}"/>
              </a:ext>
            </a:extLst>
          </p:cNvPr>
          <p:cNvGrpSpPr/>
          <p:nvPr/>
        </p:nvGrpSpPr>
        <p:grpSpPr>
          <a:xfrm>
            <a:off x="425717" y="1540860"/>
            <a:ext cx="5340083" cy="4647438"/>
            <a:chOff x="425717" y="1540860"/>
            <a:chExt cx="5340083" cy="4647438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BC352C88-9224-440D-919E-81BCF6C297A9}"/>
                </a:ext>
              </a:extLst>
            </p:cNvPr>
            <p:cNvSpPr/>
            <p:nvPr/>
          </p:nvSpPr>
          <p:spPr>
            <a:xfrm>
              <a:off x="425717" y="488062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altLang="ko-KR" b="1" spc="-5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68B0D119-73D1-4ABE-9DE4-4204FD935A5E}"/>
                </a:ext>
              </a:extLst>
            </p:cNvPr>
            <p:cNvGrpSpPr/>
            <p:nvPr/>
          </p:nvGrpSpPr>
          <p:grpSpPr>
            <a:xfrm>
              <a:off x="494896" y="1540860"/>
              <a:ext cx="5270904" cy="370643"/>
              <a:chOff x="564469" y="2348139"/>
              <a:chExt cx="5270904" cy="370643"/>
            </a:xfrm>
          </p:grpSpPr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4189606A-0FEF-418B-BC59-2AC49D76D32A}"/>
                  </a:ext>
                </a:extLst>
              </p:cNvPr>
              <p:cNvSpPr/>
              <p:nvPr/>
            </p:nvSpPr>
            <p:spPr>
              <a:xfrm>
                <a:off x="564469" y="2349450"/>
                <a:ext cx="5270904" cy="36933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250">
                    <a:schemeClr val="bg1"/>
                  </a:gs>
                  <a:gs pos="49000">
                    <a:schemeClr val="bg1">
                      <a:lumMod val="95000"/>
                    </a:schemeClr>
                  </a:gs>
                  <a:gs pos="50000">
                    <a:srgbClr val="E4E4E4"/>
                  </a:gs>
                  <a:gs pos="100000">
                    <a:schemeClr val="bg1"/>
                  </a:gs>
                </a:gsLst>
                <a:lin ang="5400000" scaled="0"/>
              </a:grad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lIns="72000" tIns="0" rIns="0" bIns="0" anchor="ctr"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14" name="자유형: 도형 13">
                <a:extLst>
                  <a:ext uri="{FF2B5EF4-FFF2-40B4-BE49-F238E27FC236}">
                    <a16:creationId xmlns:a16="http://schemas.microsoft.com/office/drawing/2014/main" id="{6E72B769-8381-4784-AD1E-8CA5052158E7}"/>
                  </a:ext>
                </a:extLst>
              </p:cNvPr>
              <p:cNvSpPr/>
              <p:nvPr/>
            </p:nvSpPr>
            <p:spPr>
              <a:xfrm>
                <a:off x="564469" y="2349450"/>
                <a:ext cx="330881" cy="369332"/>
              </a:xfrm>
              <a:custGeom>
                <a:avLst/>
                <a:gdLst>
                  <a:gd name="connsiteX0" fmla="*/ 184666 w 330881"/>
                  <a:gd name="connsiteY0" fmla="*/ 0 h 369332"/>
                  <a:gd name="connsiteX1" fmla="*/ 330881 w 330881"/>
                  <a:gd name="connsiteY1" fmla="*/ 0 h 369332"/>
                  <a:gd name="connsiteX2" fmla="*/ 330881 w 330881"/>
                  <a:gd name="connsiteY2" fmla="*/ 369332 h 369332"/>
                  <a:gd name="connsiteX3" fmla="*/ 184666 w 330881"/>
                  <a:gd name="connsiteY3" fmla="*/ 369332 h 369332"/>
                  <a:gd name="connsiteX4" fmla="*/ 0 w 330881"/>
                  <a:gd name="connsiteY4" fmla="*/ 184666 h 369332"/>
                  <a:gd name="connsiteX5" fmla="*/ 184666 w 330881"/>
                  <a:gd name="connsiteY5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881" h="369332">
                    <a:moveTo>
                      <a:pt x="184666" y="0"/>
                    </a:moveTo>
                    <a:lnTo>
                      <a:pt x="330881" y="0"/>
                    </a:lnTo>
                    <a:lnTo>
                      <a:pt x="330881" y="369332"/>
                    </a:ln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blipFill>
                <a:blip r:embed="rId3" cstate="print"/>
                <a:stretch>
                  <a:fillRect t="-34253" r="-19402" b="-13351"/>
                </a:stretch>
              </a:blip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7200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/>
                <a:r>
                  <a:rPr lang="en-US" altLang="ko-KR" b="1" spc="-5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1</a:t>
                </a:r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AAAC4E21-4AF5-41A1-98AB-84B6D675619C}"/>
                  </a:ext>
                </a:extLst>
              </p:cNvPr>
              <p:cNvSpPr/>
              <p:nvPr/>
            </p:nvSpPr>
            <p:spPr>
              <a:xfrm>
                <a:off x="909463" y="2348139"/>
                <a:ext cx="52450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ko-KR" altLang="en-US" sz="1600" b="1" spc="-5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목차</a:t>
                </a:r>
              </a:p>
            </p:txBody>
          </p: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EA28C26D-BC0C-43EC-AA10-035A672CF735}"/>
                </a:ext>
              </a:extLst>
            </p:cNvPr>
            <p:cNvGrpSpPr/>
            <p:nvPr/>
          </p:nvGrpSpPr>
          <p:grpSpPr>
            <a:xfrm>
              <a:off x="494896" y="2151936"/>
              <a:ext cx="5270904" cy="370643"/>
              <a:chOff x="564469" y="2348139"/>
              <a:chExt cx="5270904" cy="370643"/>
            </a:xfrm>
          </p:grpSpPr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AFF16DEC-FAAE-4087-B253-2D4ABAB9F8D0}"/>
                  </a:ext>
                </a:extLst>
              </p:cNvPr>
              <p:cNvSpPr/>
              <p:nvPr/>
            </p:nvSpPr>
            <p:spPr>
              <a:xfrm>
                <a:off x="564469" y="2349450"/>
                <a:ext cx="5270904" cy="36933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250">
                    <a:schemeClr val="bg1"/>
                  </a:gs>
                  <a:gs pos="49000">
                    <a:schemeClr val="bg1">
                      <a:lumMod val="95000"/>
                    </a:schemeClr>
                  </a:gs>
                  <a:gs pos="50000">
                    <a:srgbClr val="E4E4E4"/>
                  </a:gs>
                  <a:gs pos="100000">
                    <a:schemeClr val="bg1"/>
                  </a:gs>
                </a:gsLst>
                <a:lin ang="5400000" scaled="0"/>
              </a:grad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lIns="72000" tIns="0" rIns="0" bIns="0" anchor="ctr"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18" name="자유형: 도형 17">
                <a:extLst>
                  <a:ext uri="{FF2B5EF4-FFF2-40B4-BE49-F238E27FC236}">
                    <a16:creationId xmlns:a16="http://schemas.microsoft.com/office/drawing/2014/main" id="{8FF20EC0-820D-4F82-AFEE-10262187270C}"/>
                  </a:ext>
                </a:extLst>
              </p:cNvPr>
              <p:cNvSpPr/>
              <p:nvPr/>
            </p:nvSpPr>
            <p:spPr>
              <a:xfrm>
                <a:off x="564469" y="2349450"/>
                <a:ext cx="330881" cy="369332"/>
              </a:xfrm>
              <a:custGeom>
                <a:avLst/>
                <a:gdLst>
                  <a:gd name="connsiteX0" fmla="*/ 184666 w 330881"/>
                  <a:gd name="connsiteY0" fmla="*/ 0 h 369332"/>
                  <a:gd name="connsiteX1" fmla="*/ 330881 w 330881"/>
                  <a:gd name="connsiteY1" fmla="*/ 0 h 369332"/>
                  <a:gd name="connsiteX2" fmla="*/ 330881 w 330881"/>
                  <a:gd name="connsiteY2" fmla="*/ 369332 h 369332"/>
                  <a:gd name="connsiteX3" fmla="*/ 184666 w 330881"/>
                  <a:gd name="connsiteY3" fmla="*/ 369332 h 369332"/>
                  <a:gd name="connsiteX4" fmla="*/ 0 w 330881"/>
                  <a:gd name="connsiteY4" fmla="*/ 184666 h 369332"/>
                  <a:gd name="connsiteX5" fmla="*/ 184666 w 330881"/>
                  <a:gd name="connsiteY5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881" h="369332">
                    <a:moveTo>
                      <a:pt x="184666" y="0"/>
                    </a:moveTo>
                    <a:lnTo>
                      <a:pt x="330881" y="0"/>
                    </a:lnTo>
                    <a:lnTo>
                      <a:pt x="330881" y="369332"/>
                    </a:ln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blipFill>
                <a:blip r:embed="rId3" cstate="print"/>
                <a:stretch>
                  <a:fillRect t="-34253" r="-19402" b="-13351"/>
                </a:stretch>
              </a:blip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7200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/>
                <a:r>
                  <a:rPr lang="en-US" altLang="ko-KR" b="1" spc="-5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2</a:t>
                </a:r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88FC2D8D-FF63-4BC9-9AD0-44B76CC78A86}"/>
                  </a:ext>
                </a:extLst>
              </p:cNvPr>
              <p:cNvSpPr/>
              <p:nvPr/>
            </p:nvSpPr>
            <p:spPr>
              <a:xfrm>
                <a:off x="909463" y="2348139"/>
                <a:ext cx="52450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ko-KR" altLang="en-US" sz="1600" b="1" spc="-5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목차</a:t>
                </a:r>
              </a:p>
            </p:txBody>
          </p:sp>
        </p:grp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9BCF7F5E-1327-4F98-B215-D09C7F7F703B}"/>
                </a:ext>
              </a:extLst>
            </p:cNvPr>
            <p:cNvGrpSpPr/>
            <p:nvPr/>
          </p:nvGrpSpPr>
          <p:grpSpPr>
            <a:xfrm>
              <a:off x="494896" y="2763012"/>
              <a:ext cx="5270904" cy="370643"/>
              <a:chOff x="564469" y="2348139"/>
              <a:chExt cx="5270904" cy="370643"/>
            </a:xfrm>
          </p:grpSpPr>
          <p:sp>
            <p:nvSpPr>
              <p:cNvPr id="21" name="사각형: 둥근 모서리 20">
                <a:extLst>
                  <a:ext uri="{FF2B5EF4-FFF2-40B4-BE49-F238E27FC236}">
                    <a16:creationId xmlns:a16="http://schemas.microsoft.com/office/drawing/2014/main" id="{7AA9410B-DDDB-4B5F-BE20-7CCFF80FBA72}"/>
                  </a:ext>
                </a:extLst>
              </p:cNvPr>
              <p:cNvSpPr/>
              <p:nvPr/>
            </p:nvSpPr>
            <p:spPr>
              <a:xfrm>
                <a:off x="564469" y="2349450"/>
                <a:ext cx="5270904" cy="36933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250">
                    <a:schemeClr val="bg1"/>
                  </a:gs>
                  <a:gs pos="49000">
                    <a:schemeClr val="bg1">
                      <a:lumMod val="95000"/>
                    </a:schemeClr>
                  </a:gs>
                  <a:gs pos="50000">
                    <a:srgbClr val="E4E4E4"/>
                  </a:gs>
                  <a:gs pos="100000">
                    <a:schemeClr val="bg1"/>
                  </a:gs>
                </a:gsLst>
                <a:lin ang="5400000" scaled="0"/>
              </a:grad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lIns="72000" tIns="0" rIns="0" bIns="0" anchor="ctr"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22" name="자유형: 도형 21">
                <a:extLst>
                  <a:ext uri="{FF2B5EF4-FFF2-40B4-BE49-F238E27FC236}">
                    <a16:creationId xmlns:a16="http://schemas.microsoft.com/office/drawing/2014/main" id="{ED47C4EC-64D1-40AD-A361-ACE0989001DA}"/>
                  </a:ext>
                </a:extLst>
              </p:cNvPr>
              <p:cNvSpPr/>
              <p:nvPr/>
            </p:nvSpPr>
            <p:spPr>
              <a:xfrm>
                <a:off x="564469" y="2349450"/>
                <a:ext cx="330881" cy="369332"/>
              </a:xfrm>
              <a:custGeom>
                <a:avLst/>
                <a:gdLst>
                  <a:gd name="connsiteX0" fmla="*/ 184666 w 330881"/>
                  <a:gd name="connsiteY0" fmla="*/ 0 h 369332"/>
                  <a:gd name="connsiteX1" fmla="*/ 330881 w 330881"/>
                  <a:gd name="connsiteY1" fmla="*/ 0 h 369332"/>
                  <a:gd name="connsiteX2" fmla="*/ 330881 w 330881"/>
                  <a:gd name="connsiteY2" fmla="*/ 369332 h 369332"/>
                  <a:gd name="connsiteX3" fmla="*/ 184666 w 330881"/>
                  <a:gd name="connsiteY3" fmla="*/ 369332 h 369332"/>
                  <a:gd name="connsiteX4" fmla="*/ 0 w 330881"/>
                  <a:gd name="connsiteY4" fmla="*/ 184666 h 369332"/>
                  <a:gd name="connsiteX5" fmla="*/ 184666 w 330881"/>
                  <a:gd name="connsiteY5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881" h="369332">
                    <a:moveTo>
                      <a:pt x="184666" y="0"/>
                    </a:moveTo>
                    <a:lnTo>
                      <a:pt x="330881" y="0"/>
                    </a:lnTo>
                    <a:lnTo>
                      <a:pt x="330881" y="369332"/>
                    </a:ln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blipFill>
                <a:blip r:embed="rId3" cstate="print"/>
                <a:stretch>
                  <a:fillRect t="-34253" r="-19402" b="-13351"/>
                </a:stretch>
              </a:blip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7200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/>
                <a:r>
                  <a:rPr lang="en-US" altLang="ko-KR" b="1" spc="-5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3</a:t>
                </a:r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23" name="직사각형 22">
                <a:extLst>
                  <a:ext uri="{FF2B5EF4-FFF2-40B4-BE49-F238E27FC236}">
                    <a16:creationId xmlns:a16="http://schemas.microsoft.com/office/drawing/2014/main" id="{786F3999-B349-43E0-953B-A18483811450}"/>
                  </a:ext>
                </a:extLst>
              </p:cNvPr>
              <p:cNvSpPr/>
              <p:nvPr/>
            </p:nvSpPr>
            <p:spPr>
              <a:xfrm>
                <a:off x="909463" y="2348139"/>
                <a:ext cx="52450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ko-KR" altLang="en-US" sz="1600" b="1" spc="-5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목차</a:t>
                </a:r>
              </a:p>
            </p:txBody>
          </p:sp>
        </p:grp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AC1E22BF-199D-4640-AFFF-73A0C4493E9E}"/>
                </a:ext>
              </a:extLst>
            </p:cNvPr>
            <p:cNvGrpSpPr/>
            <p:nvPr/>
          </p:nvGrpSpPr>
          <p:grpSpPr>
            <a:xfrm>
              <a:off x="494896" y="3374087"/>
              <a:ext cx="5270904" cy="370643"/>
              <a:chOff x="564469" y="2348139"/>
              <a:chExt cx="5270904" cy="370643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95D1A56C-92D3-4543-B6BB-ECD0510BE3D3}"/>
                  </a:ext>
                </a:extLst>
              </p:cNvPr>
              <p:cNvSpPr/>
              <p:nvPr/>
            </p:nvSpPr>
            <p:spPr>
              <a:xfrm>
                <a:off x="564469" y="2349450"/>
                <a:ext cx="5270904" cy="36933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250">
                    <a:schemeClr val="bg1"/>
                  </a:gs>
                  <a:gs pos="49000">
                    <a:schemeClr val="bg1">
                      <a:lumMod val="95000"/>
                    </a:schemeClr>
                  </a:gs>
                  <a:gs pos="50000">
                    <a:srgbClr val="E4E4E4"/>
                  </a:gs>
                  <a:gs pos="100000">
                    <a:schemeClr val="bg1"/>
                  </a:gs>
                </a:gsLst>
                <a:lin ang="5400000" scaled="0"/>
              </a:grad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lIns="72000" tIns="0" rIns="0" bIns="0" anchor="ctr"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26" name="자유형: 도형 25">
                <a:extLst>
                  <a:ext uri="{FF2B5EF4-FFF2-40B4-BE49-F238E27FC236}">
                    <a16:creationId xmlns:a16="http://schemas.microsoft.com/office/drawing/2014/main" id="{51EDF0B7-465F-43BB-9D60-99D12A2FCD26}"/>
                  </a:ext>
                </a:extLst>
              </p:cNvPr>
              <p:cNvSpPr/>
              <p:nvPr/>
            </p:nvSpPr>
            <p:spPr>
              <a:xfrm>
                <a:off x="564469" y="2349450"/>
                <a:ext cx="330881" cy="369332"/>
              </a:xfrm>
              <a:custGeom>
                <a:avLst/>
                <a:gdLst>
                  <a:gd name="connsiteX0" fmla="*/ 184666 w 330881"/>
                  <a:gd name="connsiteY0" fmla="*/ 0 h 369332"/>
                  <a:gd name="connsiteX1" fmla="*/ 330881 w 330881"/>
                  <a:gd name="connsiteY1" fmla="*/ 0 h 369332"/>
                  <a:gd name="connsiteX2" fmla="*/ 330881 w 330881"/>
                  <a:gd name="connsiteY2" fmla="*/ 369332 h 369332"/>
                  <a:gd name="connsiteX3" fmla="*/ 184666 w 330881"/>
                  <a:gd name="connsiteY3" fmla="*/ 369332 h 369332"/>
                  <a:gd name="connsiteX4" fmla="*/ 0 w 330881"/>
                  <a:gd name="connsiteY4" fmla="*/ 184666 h 369332"/>
                  <a:gd name="connsiteX5" fmla="*/ 184666 w 330881"/>
                  <a:gd name="connsiteY5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881" h="369332">
                    <a:moveTo>
                      <a:pt x="184666" y="0"/>
                    </a:moveTo>
                    <a:lnTo>
                      <a:pt x="330881" y="0"/>
                    </a:lnTo>
                    <a:lnTo>
                      <a:pt x="330881" y="369332"/>
                    </a:ln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blipFill>
                <a:blip r:embed="rId3" cstate="print"/>
                <a:stretch>
                  <a:fillRect t="-34253" r="-19402" b="-13351"/>
                </a:stretch>
              </a:blip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7200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/>
                <a:r>
                  <a:rPr lang="en-US" altLang="ko-KR" b="1" spc="-5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4</a:t>
                </a:r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27" name="직사각형 26">
                <a:extLst>
                  <a:ext uri="{FF2B5EF4-FFF2-40B4-BE49-F238E27FC236}">
                    <a16:creationId xmlns:a16="http://schemas.microsoft.com/office/drawing/2014/main" id="{CBF6E602-EC41-4318-A38A-046E32A31AC0}"/>
                  </a:ext>
                </a:extLst>
              </p:cNvPr>
              <p:cNvSpPr/>
              <p:nvPr/>
            </p:nvSpPr>
            <p:spPr>
              <a:xfrm>
                <a:off x="909463" y="2348139"/>
                <a:ext cx="52450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ko-KR" altLang="en-US" sz="1600" b="1" spc="-5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목차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0A310613-2DAE-4DE2-B727-70100A8CFD3B}"/>
                </a:ext>
              </a:extLst>
            </p:cNvPr>
            <p:cNvGrpSpPr/>
            <p:nvPr/>
          </p:nvGrpSpPr>
          <p:grpSpPr>
            <a:xfrm>
              <a:off x="494896" y="3984428"/>
              <a:ext cx="5270904" cy="370643"/>
              <a:chOff x="564469" y="2348139"/>
              <a:chExt cx="5270904" cy="370643"/>
            </a:xfrm>
          </p:grpSpPr>
          <p:sp>
            <p:nvSpPr>
              <p:cNvPr id="29" name="사각형: 둥근 모서리 28">
                <a:extLst>
                  <a:ext uri="{FF2B5EF4-FFF2-40B4-BE49-F238E27FC236}">
                    <a16:creationId xmlns:a16="http://schemas.microsoft.com/office/drawing/2014/main" id="{135B6591-B867-4C78-9770-9255D9743A0A}"/>
                  </a:ext>
                </a:extLst>
              </p:cNvPr>
              <p:cNvSpPr/>
              <p:nvPr/>
            </p:nvSpPr>
            <p:spPr>
              <a:xfrm>
                <a:off x="564469" y="2349450"/>
                <a:ext cx="5270904" cy="36933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250">
                    <a:schemeClr val="bg1"/>
                  </a:gs>
                  <a:gs pos="49000">
                    <a:schemeClr val="bg1">
                      <a:lumMod val="95000"/>
                    </a:schemeClr>
                  </a:gs>
                  <a:gs pos="50000">
                    <a:srgbClr val="E4E4E4"/>
                  </a:gs>
                  <a:gs pos="100000">
                    <a:schemeClr val="bg1"/>
                  </a:gs>
                </a:gsLst>
                <a:lin ang="5400000" scaled="0"/>
              </a:grad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lIns="72000" tIns="0" rIns="0" bIns="0" anchor="ctr"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30" name="자유형: 도형 29">
                <a:extLst>
                  <a:ext uri="{FF2B5EF4-FFF2-40B4-BE49-F238E27FC236}">
                    <a16:creationId xmlns:a16="http://schemas.microsoft.com/office/drawing/2014/main" id="{AD242524-CB05-4995-BBB5-DD2A6CE78ADA}"/>
                  </a:ext>
                </a:extLst>
              </p:cNvPr>
              <p:cNvSpPr/>
              <p:nvPr/>
            </p:nvSpPr>
            <p:spPr>
              <a:xfrm>
                <a:off x="564469" y="2349450"/>
                <a:ext cx="330881" cy="369332"/>
              </a:xfrm>
              <a:custGeom>
                <a:avLst/>
                <a:gdLst>
                  <a:gd name="connsiteX0" fmla="*/ 184666 w 330881"/>
                  <a:gd name="connsiteY0" fmla="*/ 0 h 369332"/>
                  <a:gd name="connsiteX1" fmla="*/ 330881 w 330881"/>
                  <a:gd name="connsiteY1" fmla="*/ 0 h 369332"/>
                  <a:gd name="connsiteX2" fmla="*/ 330881 w 330881"/>
                  <a:gd name="connsiteY2" fmla="*/ 369332 h 369332"/>
                  <a:gd name="connsiteX3" fmla="*/ 184666 w 330881"/>
                  <a:gd name="connsiteY3" fmla="*/ 369332 h 369332"/>
                  <a:gd name="connsiteX4" fmla="*/ 0 w 330881"/>
                  <a:gd name="connsiteY4" fmla="*/ 184666 h 369332"/>
                  <a:gd name="connsiteX5" fmla="*/ 184666 w 330881"/>
                  <a:gd name="connsiteY5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881" h="369332">
                    <a:moveTo>
                      <a:pt x="184666" y="0"/>
                    </a:moveTo>
                    <a:lnTo>
                      <a:pt x="330881" y="0"/>
                    </a:lnTo>
                    <a:lnTo>
                      <a:pt x="330881" y="369332"/>
                    </a:ln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blipFill>
                <a:blip r:embed="rId3" cstate="print"/>
                <a:stretch>
                  <a:fillRect t="-34253" r="-19402" b="-13351"/>
                </a:stretch>
              </a:blip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7200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/>
                <a:r>
                  <a:rPr lang="en-US" altLang="ko-KR" b="1" spc="-5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5</a:t>
                </a:r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31" name="직사각형 30">
                <a:extLst>
                  <a:ext uri="{FF2B5EF4-FFF2-40B4-BE49-F238E27FC236}">
                    <a16:creationId xmlns:a16="http://schemas.microsoft.com/office/drawing/2014/main" id="{4121E71C-8992-451A-8C89-08F8F620ACFB}"/>
                  </a:ext>
                </a:extLst>
              </p:cNvPr>
              <p:cNvSpPr/>
              <p:nvPr/>
            </p:nvSpPr>
            <p:spPr>
              <a:xfrm>
                <a:off x="909463" y="2348139"/>
                <a:ext cx="52450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ko-KR" altLang="en-US" sz="1600" b="1" spc="-5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목차</a:t>
                </a:r>
              </a:p>
            </p:txBody>
          </p:sp>
        </p:grp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464EF490-6E92-45A2-A4F6-2845E00A8273}"/>
                </a:ext>
              </a:extLst>
            </p:cNvPr>
            <p:cNvGrpSpPr/>
            <p:nvPr/>
          </p:nvGrpSpPr>
          <p:grpSpPr>
            <a:xfrm>
              <a:off x="494896" y="4595504"/>
              <a:ext cx="5270904" cy="370643"/>
              <a:chOff x="564469" y="2348139"/>
              <a:chExt cx="5270904" cy="370643"/>
            </a:xfrm>
          </p:grpSpPr>
          <p:sp>
            <p:nvSpPr>
              <p:cNvPr id="33" name="사각형: 둥근 모서리 32">
                <a:extLst>
                  <a:ext uri="{FF2B5EF4-FFF2-40B4-BE49-F238E27FC236}">
                    <a16:creationId xmlns:a16="http://schemas.microsoft.com/office/drawing/2014/main" id="{EFB1F244-FA11-4429-A611-7B6D291686A8}"/>
                  </a:ext>
                </a:extLst>
              </p:cNvPr>
              <p:cNvSpPr/>
              <p:nvPr/>
            </p:nvSpPr>
            <p:spPr>
              <a:xfrm>
                <a:off x="564469" y="2349450"/>
                <a:ext cx="5270904" cy="36933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250">
                    <a:schemeClr val="bg1"/>
                  </a:gs>
                  <a:gs pos="49000">
                    <a:schemeClr val="bg1">
                      <a:lumMod val="95000"/>
                    </a:schemeClr>
                  </a:gs>
                  <a:gs pos="50000">
                    <a:srgbClr val="E4E4E4"/>
                  </a:gs>
                  <a:gs pos="100000">
                    <a:schemeClr val="bg1"/>
                  </a:gs>
                </a:gsLst>
                <a:lin ang="5400000" scaled="0"/>
              </a:grad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lIns="72000" tIns="0" rIns="0" bIns="0" anchor="ctr"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34" name="자유형: 도형 33">
                <a:extLst>
                  <a:ext uri="{FF2B5EF4-FFF2-40B4-BE49-F238E27FC236}">
                    <a16:creationId xmlns:a16="http://schemas.microsoft.com/office/drawing/2014/main" id="{DCBAFF0B-6EAF-45EF-A64D-55FC37B4FA50}"/>
                  </a:ext>
                </a:extLst>
              </p:cNvPr>
              <p:cNvSpPr/>
              <p:nvPr/>
            </p:nvSpPr>
            <p:spPr>
              <a:xfrm>
                <a:off x="564469" y="2349450"/>
                <a:ext cx="330881" cy="369332"/>
              </a:xfrm>
              <a:custGeom>
                <a:avLst/>
                <a:gdLst>
                  <a:gd name="connsiteX0" fmla="*/ 184666 w 330881"/>
                  <a:gd name="connsiteY0" fmla="*/ 0 h 369332"/>
                  <a:gd name="connsiteX1" fmla="*/ 330881 w 330881"/>
                  <a:gd name="connsiteY1" fmla="*/ 0 h 369332"/>
                  <a:gd name="connsiteX2" fmla="*/ 330881 w 330881"/>
                  <a:gd name="connsiteY2" fmla="*/ 369332 h 369332"/>
                  <a:gd name="connsiteX3" fmla="*/ 184666 w 330881"/>
                  <a:gd name="connsiteY3" fmla="*/ 369332 h 369332"/>
                  <a:gd name="connsiteX4" fmla="*/ 0 w 330881"/>
                  <a:gd name="connsiteY4" fmla="*/ 184666 h 369332"/>
                  <a:gd name="connsiteX5" fmla="*/ 184666 w 330881"/>
                  <a:gd name="connsiteY5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881" h="369332">
                    <a:moveTo>
                      <a:pt x="184666" y="0"/>
                    </a:moveTo>
                    <a:lnTo>
                      <a:pt x="330881" y="0"/>
                    </a:lnTo>
                    <a:lnTo>
                      <a:pt x="330881" y="369332"/>
                    </a:ln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blipFill>
                <a:blip r:embed="rId3" cstate="print"/>
                <a:stretch>
                  <a:fillRect t="-34253" r="-19402" b="-13351"/>
                </a:stretch>
              </a:blip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7200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/>
                <a:r>
                  <a:rPr lang="en-US" altLang="ko-KR" b="1" spc="-5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6</a:t>
                </a:r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35" name="직사각형 34">
                <a:extLst>
                  <a:ext uri="{FF2B5EF4-FFF2-40B4-BE49-F238E27FC236}">
                    <a16:creationId xmlns:a16="http://schemas.microsoft.com/office/drawing/2014/main" id="{D65DA43B-DE8A-447D-90FF-364F630819DE}"/>
                  </a:ext>
                </a:extLst>
              </p:cNvPr>
              <p:cNvSpPr/>
              <p:nvPr/>
            </p:nvSpPr>
            <p:spPr>
              <a:xfrm>
                <a:off x="909463" y="2348139"/>
                <a:ext cx="52450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ko-KR" altLang="en-US" sz="1600" b="1" spc="-5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목차</a:t>
                </a:r>
              </a:p>
            </p:txBody>
          </p:sp>
        </p:grp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9ACF7668-0F7F-469D-A57A-B2FB00C6B8E7}"/>
                </a:ext>
              </a:extLst>
            </p:cNvPr>
            <p:cNvGrpSpPr/>
            <p:nvPr/>
          </p:nvGrpSpPr>
          <p:grpSpPr>
            <a:xfrm>
              <a:off x="494896" y="5206580"/>
              <a:ext cx="5270904" cy="370643"/>
              <a:chOff x="564469" y="2348139"/>
              <a:chExt cx="5270904" cy="370643"/>
            </a:xfrm>
          </p:grpSpPr>
          <p:sp>
            <p:nvSpPr>
              <p:cNvPr id="37" name="사각형: 둥근 모서리 36">
                <a:extLst>
                  <a:ext uri="{FF2B5EF4-FFF2-40B4-BE49-F238E27FC236}">
                    <a16:creationId xmlns:a16="http://schemas.microsoft.com/office/drawing/2014/main" id="{BBD35454-AF41-40D5-8C02-23BB97B92A91}"/>
                  </a:ext>
                </a:extLst>
              </p:cNvPr>
              <p:cNvSpPr/>
              <p:nvPr/>
            </p:nvSpPr>
            <p:spPr>
              <a:xfrm>
                <a:off x="564469" y="2349450"/>
                <a:ext cx="5270904" cy="36933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250">
                    <a:schemeClr val="bg1"/>
                  </a:gs>
                  <a:gs pos="49000">
                    <a:schemeClr val="bg1">
                      <a:lumMod val="95000"/>
                    </a:schemeClr>
                  </a:gs>
                  <a:gs pos="50000">
                    <a:srgbClr val="E4E4E4"/>
                  </a:gs>
                  <a:gs pos="100000">
                    <a:schemeClr val="bg1"/>
                  </a:gs>
                </a:gsLst>
                <a:lin ang="5400000" scaled="0"/>
              </a:grad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lIns="72000" tIns="0" rIns="0" bIns="0" anchor="ctr"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38" name="자유형: 도형 37">
                <a:extLst>
                  <a:ext uri="{FF2B5EF4-FFF2-40B4-BE49-F238E27FC236}">
                    <a16:creationId xmlns:a16="http://schemas.microsoft.com/office/drawing/2014/main" id="{7E1023D3-057A-4A85-9C30-A65F6F460C3A}"/>
                  </a:ext>
                </a:extLst>
              </p:cNvPr>
              <p:cNvSpPr/>
              <p:nvPr/>
            </p:nvSpPr>
            <p:spPr>
              <a:xfrm>
                <a:off x="564469" y="2349450"/>
                <a:ext cx="330881" cy="369332"/>
              </a:xfrm>
              <a:custGeom>
                <a:avLst/>
                <a:gdLst>
                  <a:gd name="connsiteX0" fmla="*/ 184666 w 330881"/>
                  <a:gd name="connsiteY0" fmla="*/ 0 h 369332"/>
                  <a:gd name="connsiteX1" fmla="*/ 330881 w 330881"/>
                  <a:gd name="connsiteY1" fmla="*/ 0 h 369332"/>
                  <a:gd name="connsiteX2" fmla="*/ 330881 w 330881"/>
                  <a:gd name="connsiteY2" fmla="*/ 369332 h 369332"/>
                  <a:gd name="connsiteX3" fmla="*/ 184666 w 330881"/>
                  <a:gd name="connsiteY3" fmla="*/ 369332 h 369332"/>
                  <a:gd name="connsiteX4" fmla="*/ 0 w 330881"/>
                  <a:gd name="connsiteY4" fmla="*/ 184666 h 369332"/>
                  <a:gd name="connsiteX5" fmla="*/ 184666 w 330881"/>
                  <a:gd name="connsiteY5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881" h="369332">
                    <a:moveTo>
                      <a:pt x="184666" y="0"/>
                    </a:moveTo>
                    <a:lnTo>
                      <a:pt x="330881" y="0"/>
                    </a:lnTo>
                    <a:lnTo>
                      <a:pt x="330881" y="369332"/>
                    </a:ln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blipFill>
                <a:blip r:embed="rId3" cstate="print"/>
                <a:stretch>
                  <a:fillRect t="-34253" r="-19402" b="-13351"/>
                </a:stretch>
              </a:blip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7200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/>
                <a:r>
                  <a:rPr lang="en-US" altLang="ko-KR" b="1" spc="-5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7</a:t>
                </a:r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39" name="직사각형 38">
                <a:extLst>
                  <a:ext uri="{FF2B5EF4-FFF2-40B4-BE49-F238E27FC236}">
                    <a16:creationId xmlns:a16="http://schemas.microsoft.com/office/drawing/2014/main" id="{151D25A5-DB70-4052-8969-CC00EAC8ED97}"/>
                  </a:ext>
                </a:extLst>
              </p:cNvPr>
              <p:cNvSpPr/>
              <p:nvPr/>
            </p:nvSpPr>
            <p:spPr>
              <a:xfrm>
                <a:off x="909463" y="2348139"/>
                <a:ext cx="52450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ko-KR" altLang="en-US" sz="1600" b="1" spc="-5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목차</a:t>
                </a:r>
              </a:p>
            </p:txBody>
          </p:sp>
        </p:grpSp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3BD0A012-53E8-4023-8B51-A61814E33532}"/>
                </a:ext>
              </a:extLst>
            </p:cNvPr>
            <p:cNvGrpSpPr/>
            <p:nvPr/>
          </p:nvGrpSpPr>
          <p:grpSpPr>
            <a:xfrm>
              <a:off x="494896" y="5817655"/>
              <a:ext cx="5270904" cy="370643"/>
              <a:chOff x="564469" y="2348139"/>
              <a:chExt cx="5270904" cy="370643"/>
            </a:xfrm>
          </p:grpSpPr>
          <p:sp>
            <p:nvSpPr>
              <p:cNvPr id="41" name="사각형: 둥근 모서리 40">
                <a:extLst>
                  <a:ext uri="{FF2B5EF4-FFF2-40B4-BE49-F238E27FC236}">
                    <a16:creationId xmlns:a16="http://schemas.microsoft.com/office/drawing/2014/main" id="{2C26A319-A472-4625-9B34-C6C5BF099FD4}"/>
                  </a:ext>
                </a:extLst>
              </p:cNvPr>
              <p:cNvSpPr/>
              <p:nvPr/>
            </p:nvSpPr>
            <p:spPr>
              <a:xfrm>
                <a:off x="564469" y="2349450"/>
                <a:ext cx="5270904" cy="36933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250">
                    <a:schemeClr val="bg1"/>
                  </a:gs>
                  <a:gs pos="49000">
                    <a:schemeClr val="bg1">
                      <a:lumMod val="95000"/>
                    </a:schemeClr>
                  </a:gs>
                  <a:gs pos="50000">
                    <a:srgbClr val="E4E4E4"/>
                  </a:gs>
                  <a:gs pos="100000">
                    <a:schemeClr val="bg1"/>
                  </a:gs>
                </a:gsLst>
                <a:lin ang="5400000" scaled="0"/>
              </a:grad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lIns="72000" tIns="0" rIns="0" bIns="0" anchor="ctr"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1">
                      <a:lumMod val="7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42" name="자유형: 도형 41">
                <a:extLst>
                  <a:ext uri="{FF2B5EF4-FFF2-40B4-BE49-F238E27FC236}">
                    <a16:creationId xmlns:a16="http://schemas.microsoft.com/office/drawing/2014/main" id="{9F5A8C9E-C5D7-476E-B687-BA3C20DD123F}"/>
                  </a:ext>
                </a:extLst>
              </p:cNvPr>
              <p:cNvSpPr/>
              <p:nvPr/>
            </p:nvSpPr>
            <p:spPr>
              <a:xfrm>
                <a:off x="564469" y="2349450"/>
                <a:ext cx="330881" cy="369332"/>
              </a:xfrm>
              <a:custGeom>
                <a:avLst/>
                <a:gdLst>
                  <a:gd name="connsiteX0" fmla="*/ 184666 w 330881"/>
                  <a:gd name="connsiteY0" fmla="*/ 0 h 369332"/>
                  <a:gd name="connsiteX1" fmla="*/ 330881 w 330881"/>
                  <a:gd name="connsiteY1" fmla="*/ 0 h 369332"/>
                  <a:gd name="connsiteX2" fmla="*/ 330881 w 330881"/>
                  <a:gd name="connsiteY2" fmla="*/ 369332 h 369332"/>
                  <a:gd name="connsiteX3" fmla="*/ 184666 w 330881"/>
                  <a:gd name="connsiteY3" fmla="*/ 369332 h 369332"/>
                  <a:gd name="connsiteX4" fmla="*/ 0 w 330881"/>
                  <a:gd name="connsiteY4" fmla="*/ 184666 h 369332"/>
                  <a:gd name="connsiteX5" fmla="*/ 184666 w 330881"/>
                  <a:gd name="connsiteY5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881" h="369332">
                    <a:moveTo>
                      <a:pt x="184666" y="0"/>
                    </a:moveTo>
                    <a:lnTo>
                      <a:pt x="330881" y="0"/>
                    </a:lnTo>
                    <a:lnTo>
                      <a:pt x="330881" y="369332"/>
                    </a:ln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blipFill>
                <a:blip r:embed="rId3" cstate="print"/>
                <a:stretch>
                  <a:fillRect t="-34253" r="-19402" b="-13351"/>
                </a:stretch>
              </a:blipFill>
              <a:ln w="635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>
                <a:outerShdw blurRad="508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7200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/>
                <a:r>
                  <a:rPr lang="en-US" altLang="ko-KR" b="1" spc="-5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8</a:t>
                </a:r>
                <a:endParaRPr lang="en-US" altLang="ko-KR" b="1" spc="-8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43" name="직사각형 42">
                <a:extLst>
                  <a:ext uri="{FF2B5EF4-FFF2-40B4-BE49-F238E27FC236}">
                    <a16:creationId xmlns:a16="http://schemas.microsoft.com/office/drawing/2014/main" id="{75B7B4ED-ECAF-4C9D-A477-35AE609F403A}"/>
                  </a:ext>
                </a:extLst>
              </p:cNvPr>
              <p:cNvSpPr/>
              <p:nvPr/>
            </p:nvSpPr>
            <p:spPr>
              <a:xfrm>
                <a:off x="909463" y="2348139"/>
                <a:ext cx="52450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ko-KR" altLang="en-US" sz="1600" b="1" spc="-5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목차</a:t>
                </a:r>
              </a:p>
            </p:txBody>
          </p:sp>
        </p:grpSp>
      </p:grpSp>
      <p:pic>
        <p:nvPicPr>
          <p:cNvPr id="46" name="그림 45">
            <a:extLst>
              <a:ext uri="{FF2B5EF4-FFF2-40B4-BE49-F238E27FC236}">
                <a16:creationId xmlns:a16="http://schemas.microsoft.com/office/drawing/2014/main" id="{0FD22198-9F95-45B7-A38A-2C8EDBF286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88" y="436735"/>
            <a:ext cx="1091484" cy="91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3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13">
            <a:extLst>
              <a:ext uri="{FF2B5EF4-FFF2-40B4-BE49-F238E27FC236}">
                <a16:creationId xmlns:a16="http://schemas.microsoft.com/office/drawing/2014/main" id="{EBB9C1F9-6F6D-4CF3-80A1-D5640E71D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제목입력 란</a:t>
            </a:r>
          </a:p>
        </p:txBody>
      </p:sp>
      <p:sp>
        <p:nvSpPr>
          <p:cNvPr id="15" name="슬라이드 번호 개체 틀 14">
            <a:extLst>
              <a:ext uri="{FF2B5EF4-FFF2-40B4-BE49-F238E27FC236}">
                <a16:creationId xmlns:a16="http://schemas.microsoft.com/office/drawing/2014/main" id="{493630CE-475F-4F67-8F1A-DF11C60EC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335166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1.1|1.8|1.3|0.8|1.4|1|0.6|0.5"/>
</p:tagLst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132</Words>
  <Application>Microsoft Office PowerPoint</Application>
  <PresentationFormat>와이드스크린</PresentationFormat>
  <Paragraphs>45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a옛날사진관5</vt:lpstr>
      <vt:lpstr>KoPub돋움체 Bold</vt:lpstr>
      <vt:lpstr>KoPub돋움체 Medium</vt:lpstr>
      <vt:lpstr>맑은 고딕</vt:lpstr>
      <vt:lpstr>Arial</vt:lpstr>
      <vt:lpstr>Impact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제목입력 란</vt:lpstr>
    </vt:vector>
  </TitlesOfParts>
  <Company>R&amp;D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Corporation</dc:creator>
  <cp:lastModifiedBy>6544</cp:lastModifiedBy>
  <cp:revision>87</cp:revision>
  <dcterms:created xsi:type="dcterms:W3CDTF">2006-10-05T04:04:58Z</dcterms:created>
  <dcterms:modified xsi:type="dcterms:W3CDTF">2026-04-13T03:36:41Z</dcterms:modified>
</cp:coreProperties>
</file>